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23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D0E8-7F07-B24F-A88A-4A6B7F3CBB1C}" type="datetimeFigureOut">
              <a:rPr lang="fr-FR" smtClean="0"/>
              <a:t>17-01-11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18FF6-F43D-AC4D-AA29-799D0B6910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0387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D0E8-7F07-B24F-A88A-4A6B7F3CBB1C}" type="datetimeFigureOut">
              <a:rPr lang="fr-FR" smtClean="0"/>
              <a:t>17-01-11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18FF6-F43D-AC4D-AA29-799D0B6910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9947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D0E8-7F07-B24F-A88A-4A6B7F3CBB1C}" type="datetimeFigureOut">
              <a:rPr lang="fr-FR" smtClean="0"/>
              <a:t>17-01-11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18FF6-F43D-AC4D-AA29-799D0B6910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5398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D0E8-7F07-B24F-A88A-4A6B7F3CBB1C}" type="datetimeFigureOut">
              <a:rPr lang="fr-FR" smtClean="0"/>
              <a:t>17-01-11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18FF6-F43D-AC4D-AA29-799D0B6910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8374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D0E8-7F07-B24F-A88A-4A6B7F3CBB1C}" type="datetimeFigureOut">
              <a:rPr lang="fr-FR" smtClean="0"/>
              <a:t>17-01-11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18FF6-F43D-AC4D-AA29-799D0B6910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2125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D0E8-7F07-B24F-A88A-4A6B7F3CBB1C}" type="datetimeFigureOut">
              <a:rPr lang="fr-FR" smtClean="0"/>
              <a:t>17-01-11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18FF6-F43D-AC4D-AA29-799D0B6910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9214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D0E8-7F07-B24F-A88A-4A6B7F3CBB1C}" type="datetimeFigureOut">
              <a:rPr lang="fr-FR" smtClean="0"/>
              <a:t>17-01-11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18FF6-F43D-AC4D-AA29-799D0B6910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1880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D0E8-7F07-B24F-A88A-4A6B7F3CBB1C}" type="datetimeFigureOut">
              <a:rPr lang="fr-FR" smtClean="0"/>
              <a:t>17-01-11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18FF6-F43D-AC4D-AA29-799D0B6910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912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D0E8-7F07-B24F-A88A-4A6B7F3CBB1C}" type="datetimeFigureOut">
              <a:rPr lang="fr-FR" smtClean="0"/>
              <a:t>17-01-11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18FF6-F43D-AC4D-AA29-799D0B6910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0052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D0E8-7F07-B24F-A88A-4A6B7F3CBB1C}" type="datetimeFigureOut">
              <a:rPr lang="fr-FR" smtClean="0"/>
              <a:t>17-01-11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18FF6-F43D-AC4D-AA29-799D0B6910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7331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5D0E8-7F07-B24F-A88A-4A6B7F3CBB1C}" type="datetimeFigureOut">
              <a:rPr lang="fr-FR" smtClean="0"/>
              <a:t>17-01-11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18FF6-F43D-AC4D-AA29-799D0B6910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7825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5D0E8-7F07-B24F-A88A-4A6B7F3CBB1C}" type="datetimeFigureOut">
              <a:rPr lang="fr-FR" smtClean="0"/>
              <a:t>17-01-11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18FF6-F43D-AC4D-AA29-799D0B6910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5517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IMG_144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95" y="0"/>
            <a:ext cx="9076305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509585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6500" dirty="0" smtClean="0">
                <a:latin typeface="Century Gothic"/>
                <a:cs typeface="Century Gothic"/>
              </a:rPr>
              <a:t>Petits problèmes pour réviser </a:t>
            </a:r>
            <a:br>
              <a:rPr lang="fr-FR" sz="6500" dirty="0" smtClean="0">
                <a:latin typeface="Century Gothic"/>
                <a:cs typeface="Century Gothic"/>
              </a:rPr>
            </a:br>
            <a:r>
              <a:rPr lang="fr-FR" sz="6500" dirty="0" smtClean="0">
                <a:latin typeface="Century Gothic"/>
                <a:cs typeface="Century Gothic"/>
              </a:rPr>
              <a:t>le sens de la fraction</a:t>
            </a:r>
            <a:endParaRPr lang="fr-FR" sz="65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105525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IMG_144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95" y="0"/>
            <a:ext cx="9076305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75285" y="2320015"/>
            <a:ext cx="6767366" cy="1566354"/>
          </a:xfrm>
        </p:spPr>
        <p:txBody>
          <a:bodyPr>
            <a:normAutofit fontScale="90000"/>
          </a:bodyPr>
          <a:lstStyle/>
          <a:p>
            <a:pPr algn="just">
              <a:lnSpc>
                <a:spcPct val="150000"/>
              </a:lnSpc>
            </a:pPr>
            <a:r>
              <a:rPr lang="fr-FR" sz="3000" dirty="0" smtClean="0">
                <a:latin typeface="Century Gothic"/>
                <a:cs typeface="Century Gothic"/>
              </a:rPr>
              <a:t>La distance entre ma maison et mon chalet est de 108 km. Au 4/6 du voyage, mon petit frère commence à se plaindre que c’est long. Combien de kilomètres nous reste-t-il à parcourir à l’endurer se plaindre ?</a:t>
            </a:r>
            <a:endParaRPr lang="fr-FR" sz="30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220264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IMG_144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95" y="0"/>
            <a:ext cx="9076305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94240" y="2414795"/>
            <a:ext cx="6900059" cy="147002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r-FR" sz="3000" dirty="0" smtClean="0">
                <a:latin typeface="Century Gothic"/>
                <a:cs typeface="Century Gothic"/>
              </a:rPr>
              <a:t>Le gymnase de l’école St-</a:t>
            </a:r>
            <a:r>
              <a:rPr lang="fr-FR" sz="3000" dirty="0" err="1" smtClean="0">
                <a:latin typeface="Century Gothic"/>
                <a:cs typeface="Century Gothic"/>
              </a:rPr>
              <a:t>Moucmouc</a:t>
            </a:r>
            <a:r>
              <a:rPr lang="fr-FR" sz="3000" dirty="0" smtClean="0">
                <a:latin typeface="Century Gothic"/>
                <a:cs typeface="Century Gothic"/>
              </a:rPr>
              <a:t> a une surface de 54 m</a:t>
            </a:r>
            <a:r>
              <a:rPr lang="fr-FR" sz="3000" baseline="30000" dirty="0" smtClean="0">
                <a:latin typeface="Century Gothic"/>
                <a:cs typeface="Century Gothic"/>
              </a:rPr>
              <a:t>2</a:t>
            </a:r>
            <a:r>
              <a:rPr lang="fr-FR" sz="3000" dirty="0" smtClean="0">
                <a:latin typeface="Century Gothic"/>
                <a:cs typeface="Century Gothic"/>
              </a:rPr>
              <a:t>. Celui de l’école St-Glinglin-des-</a:t>
            </a:r>
            <a:r>
              <a:rPr lang="fr-FR" sz="3000" dirty="0" err="1" smtClean="0">
                <a:latin typeface="Century Gothic"/>
                <a:cs typeface="Century Gothic"/>
              </a:rPr>
              <a:t>Meuhmeuh</a:t>
            </a:r>
            <a:r>
              <a:rPr lang="fr-FR" sz="3000" dirty="0" smtClean="0">
                <a:latin typeface="Century Gothic"/>
                <a:cs typeface="Century Gothic"/>
              </a:rPr>
              <a:t> en fait le 11/9. Quelle est la surface du gymnase de St-Glinglin-des-</a:t>
            </a:r>
            <a:r>
              <a:rPr lang="fr-FR" sz="3000" dirty="0" err="1" smtClean="0">
                <a:latin typeface="Century Gothic"/>
                <a:cs typeface="Century Gothic"/>
              </a:rPr>
              <a:t>Meuhmeuh</a:t>
            </a:r>
            <a:r>
              <a:rPr lang="fr-FR" sz="3000" dirty="0" smtClean="0">
                <a:latin typeface="Century Gothic"/>
                <a:cs typeface="Century Gothic"/>
              </a:rPr>
              <a:t> ?</a:t>
            </a:r>
            <a:endParaRPr lang="fr-FR" sz="3000" baseline="30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3292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IMG_144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95" y="0"/>
            <a:ext cx="9076305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94240" y="2130425"/>
            <a:ext cx="6824235" cy="147002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r-FR" sz="3000" dirty="0" smtClean="0">
                <a:latin typeface="Century Gothic"/>
                <a:cs typeface="Century Gothic"/>
              </a:rPr>
              <a:t>Sophie a 12 ans. C’est le 3/5 de l’</a:t>
            </a:r>
            <a:r>
              <a:rPr lang="fr-FR" sz="3000" dirty="0" smtClean="0">
                <a:latin typeface="Century Gothic"/>
                <a:cs typeface="Century Gothic"/>
              </a:rPr>
              <a:t>âge de sa cousine Bertha. Quel est l’âge de Bertha ?</a:t>
            </a:r>
            <a:endParaRPr lang="fr-FR" sz="3000" dirty="0"/>
          </a:p>
        </p:txBody>
      </p:sp>
    </p:spTree>
    <p:extLst>
      <p:ext uri="{BB962C8B-B14F-4D97-AF65-F5344CB8AC3E}">
        <p14:creationId xmlns:p14="http://schemas.microsoft.com/office/powerpoint/2010/main" val="2534600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IMG_144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95" y="0"/>
            <a:ext cx="9076305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75284" y="2130425"/>
            <a:ext cx="6862147" cy="147002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r-FR" sz="3000" dirty="0" smtClean="0">
                <a:latin typeface="Century Gothic"/>
                <a:cs typeface="Century Gothic"/>
              </a:rPr>
              <a:t>Mon arrière-grand-père a 8 dents. C’est le 2/7 des dents de ma mère. Combien de dents ma mère possède-t-elle ?</a:t>
            </a:r>
            <a:endParaRPr lang="fr-FR" sz="3000" dirty="0"/>
          </a:p>
        </p:txBody>
      </p:sp>
    </p:spTree>
    <p:extLst>
      <p:ext uri="{BB962C8B-B14F-4D97-AF65-F5344CB8AC3E}">
        <p14:creationId xmlns:p14="http://schemas.microsoft.com/office/powerpoint/2010/main" val="17578374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152</Words>
  <Application>Microsoft Macintosh PowerPoint</Application>
  <PresentationFormat>Présentation à l'écran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Petits problèmes pour réviser  le sens de la fraction</vt:lpstr>
      <vt:lpstr>La distance entre ma maison et mon chalet est de 108 km. Au 4/6 du voyage, mon petit frère commence à se plaindre que c’est long. Combien de kilomètres nous reste-t-il à parcourir à l’endurer se plaindre ?</vt:lpstr>
      <vt:lpstr>Le gymnase de l’école St-Moucmouc a une surface de 54 m2. Celui de l’école St-Glinglin-des-Meuhmeuh en fait le 11/9. Quelle est la surface du gymnase de St-Glinglin-des-Meuhmeuh ?</vt:lpstr>
      <vt:lpstr>Sophie a 12 ans. C’est le 3/5 de l’âge de sa cousine Bertha. Quel est l’âge de Bertha ?</vt:lpstr>
      <vt:lpstr>Mon arrière-grand-père a 8 dents. C’est le 2/7 des dents de ma mère. Combien de dents ma mère possède-t-elle 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Petits problèmes pour réviser  le sens de la fraction</dc:title>
  <dc:creator>Alexandra Bertrand</dc:creator>
  <cp:lastModifiedBy>Alexandra Bertrand</cp:lastModifiedBy>
  <cp:revision>2</cp:revision>
  <dcterms:created xsi:type="dcterms:W3CDTF">2017-01-11T13:54:45Z</dcterms:created>
  <dcterms:modified xsi:type="dcterms:W3CDTF">2017-01-11T14:06:27Z</dcterms:modified>
</cp:coreProperties>
</file>