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D45BFD5-4571-5F46-BCCA-4C555CF46C91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0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4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4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7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2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69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51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0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1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1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12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04B3-0BDE-6D4E-8B85-02B475F7B81B}" type="datetimeFigureOut">
              <a:rPr lang="fr-FR" smtClean="0"/>
              <a:t>2015-10-18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B8C1-DE41-CB4B-9BB5-FD6BC9C0B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7334" y="310091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Century Gothic"/>
                <a:cs typeface="Century Gothic"/>
              </a:rPr>
              <a:t>La moyenne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4" y="1780116"/>
            <a:ext cx="7941733" cy="128481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charset="2"/>
              <a:buChar char="u"/>
            </a:pPr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Représente le nombre auquel toutes les données correspondraient si on les égalisait.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94270" y="3318932"/>
            <a:ext cx="7924797" cy="1284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charset="2"/>
              <a:buChar char="u"/>
            </a:pPr>
            <a:r>
              <a:rPr lang="fr-FR" sz="3000" dirty="0" smtClean="0">
                <a:solidFill>
                  <a:schemeClr val="tx1"/>
                </a:solidFill>
                <a:latin typeface="Century Gothic"/>
                <a:cs typeface="Century Gothic"/>
              </a:rPr>
              <a:t>Représente le point d’équilibre central d’un ensemble.</a:t>
            </a:r>
            <a:endParaRPr lang="fr-FR" sz="3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23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Maintenant,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Enlevez un cube par 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bande 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puis enlevez aussi deux bandes.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Vous devriez avoir  4 bandes de 5 cubes.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Imaginons qu’il s’agit du prix moyen de 4 repas différents à la cantine.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652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endParaRPr lang="fr-FR" sz="5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fr-FR" sz="5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Quels pourraient être les prix réels de ces 4 repas ?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Représentez quelques exemples…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203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Reconstruisez maintenant 6 bandes, avec un nombre égal de cubes emboitables. Retenez le nombre de cubes par </a:t>
            </a:r>
            <a:r>
              <a:rPr lang="fr-FR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bande.</a:t>
            </a:r>
            <a:endParaRPr lang="fr-FR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2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Un membre de l’équipe jouera le rôle du fauteur de troubles: alors que les autres membres regarderont ailleurs, il modifiera le nombre de cubes par bande (il peut créer des bandes inégales) et il volera quelques cubes. </a:t>
            </a:r>
          </a:p>
          <a:p>
            <a:pPr algn="just"/>
            <a:endParaRPr lang="fr-FR" sz="29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203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Pouvez-vous dire combien de cubes le fauteur de troubles a </a:t>
            </a:r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volés </a:t>
            </a:r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???</a:t>
            </a:r>
          </a:p>
          <a:p>
            <a:endParaRPr lang="fr-FR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Comment y êtes-vous arrivés ?</a:t>
            </a: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447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 lnSpcReduction="10000"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Ainsi, si je vous dis que mes chats ont en moyenne 7 jouets chacun…</a:t>
            </a:r>
          </a:p>
          <a:p>
            <a:pPr algn="just"/>
            <a:endParaRPr lang="fr-FR" sz="3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… et que présentement, Falbala en a 8 près d’elle, que Bart en a 2 </a:t>
            </a:r>
            <a:r>
              <a:rPr lang="fr-FR" sz="3000" b="1" smtClean="0">
                <a:solidFill>
                  <a:srgbClr val="000000"/>
                </a:solidFill>
                <a:latin typeface="Century Gothic"/>
                <a:cs typeface="Century Gothic"/>
              </a:rPr>
              <a:t>près d’elle...</a:t>
            </a:r>
            <a:endParaRPr lang="fr-FR" sz="3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sz="3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Combien de jouets Lily a-t-elle avec elle sous le divan ?</a:t>
            </a:r>
          </a:p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036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Comment avez-vous fait pour trouver la réponse ?</a:t>
            </a:r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0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Georgette et ses quatre voisines ont tricoté 8 chandails en moyenne. </a:t>
            </a:r>
          </a:p>
          <a:p>
            <a:pPr algn="just"/>
            <a:endParaRPr lang="fr-FR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Combien ont-elles tricoté de chandails en tout ?</a:t>
            </a:r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70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Réellement, voici le nombre de chandails que chacune a tricotés:</a:t>
            </a: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Pierrette: 4</a:t>
            </a: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Monique: 10</a:t>
            </a: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Lisette: 20</a:t>
            </a: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Pauline: 0</a:t>
            </a:r>
          </a:p>
          <a:p>
            <a:pPr algn="just"/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Georgette: ??? </a:t>
            </a:r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223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Comment avez-vous fait pour trouver la réponse ?</a:t>
            </a:r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518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La moyenne comme point </a:t>
            </a:r>
          </a:p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d’équilibre central d’un ensemble.</a:t>
            </a:r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6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94270" y="3318932"/>
            <a:ext cx="7924797" cy="1284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 descr="baby-155178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2137831"/>
            <a:ext cx="365760" cy="609600"/>
          </a:xfrm>
          <a:prstGeom prst="rect">
            <a:avLst/>
          </a:prstGeom>
        </p:spPr>
      </p:pic>
      <p:pic>
        <p:nvPicPr>
          <p:cNvPr id="9" name="Image 8" descr="baby-311829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4" y="2328335"/>
            <a:ext cx="597440" cy="563032"/>
          </a:xfrm>
          <a:prstGeom prst="rect">
            <a:avLst/>
          </a:prstGeom>
        </p:spPr>
      </p:pic>
      <p:pic>
        <p:nvPicPr>
          <p:cNvPr id="10" name="Image 9" descr="boy-148779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2" y="1866898"/>
            <a:ext cx="484293" cy="880533"/>
          </a:xfrm>
          <a:prstGeom prst="rect">
            <a:avLst/>
          </a:prstGeom>
        </p:spPr>
      </p:pic>
      <p:pic>
        <p:nvPicPr>
          <p:cNvPr id="11" name="Image 10" descr="boy-160014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" y="2129106"/>
            <a:ext cx="487069" cy="922867"/>
          </a:xfrm>
          <a:prstGeom prst="rect">
            <a:avLst/>
          </a:prstGeom>
        </p:spPr>
      </p:pic>
      <p:pic>
        <p:nvPicPr>
          <p:cNvPr id="12" name="Image 11" descr="boy-311392__18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24" y="2078566"/>
            <a:ext cx="745067" cy="779721"/>
          </a:xfrm>
          <a:prstGeom prst="rect">
            <a:avLst/>
          </a:prstGeom>
        </p:spPr>
      </p:pic>
      <p:pic>
        <p:nvPicPr>
          <p:cNvPr id="13" name="Image 12" descr="girl-160007__18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25" y="2061634"/>
            <a:ext cx="474792" cy="829733"/>
          </a:xfrm>
          <a:prstGeom prst="rect">
            <a:avLst/>
          </a:prstGeom>
        </p:spPr>
      </p:pic>
      <p:pic>
        <p:nvPicPr>
          <p:cNvPr id="14" name="Image 13" descr="girl-160015__18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10" y="2061634"/>
            <a:ext cx="560917" cy="770726"/>
          </a:xfrm>
          <a:prstGeom prst="rect">
            <a:avLst/>
          </a:prstGeom>
        </p:spPr>
      </p:pic>
      <p:pic>
        <p:nvPicPr>
          <p:cNvPr id="15" name="Image 14" descr="girl-160018__18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1883833"/>
            <a:ext cx="503767" cy="1007534"/>
          </a:xfrm>
          <a:prstGeom prst="rect">
            <a:avLst/>
          </a:prstGeom>
        </p:spPr>
      </p:pic>
      <p:pic>
        <p:nvPicPr>
          <p:cNvPr id="17" name="Image 16" descr="c3c5f237f800ab6584a9e911480418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0" y="372533"/>
            <a:ext cx="757254" cy="1511300"/>
          </a:xfrm>
          <a:prstGeom prst="rect">
            <a:avLst/>
          </a:prstGeom>
        </p:spPr>
      </p:pic>
      <p:pic>
        <p:nvPicPr>
          <p:cNvPr id="18" name="Image 17" descr="skating-23797__18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09" y="173566"/>
            <a:ext cx="1004899" cy="1659467"/>
          </a:xfrm>
          <a:prstGeom prst="rect">
            <a:avLst/>
          </a:prstGeom>
        </p:spPr>
      </p:pic>
      <p:pic>
        <p:nvPicPr>
          <p:cNvPr id="19" name="Image 18" descr="lifting-24401__18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09" y="224366"/>
            <a:ext cx="1475082" cy="1659467"/>
          </a:xfrm>
          <a:prstGeom prst="rect">
            <a:avLst/>
          </a:prstGeom>
        </p:spPr>
      </p:pic>
      <p:pic>
        <p:nvPicPr>
          <p:cNvPr id="20" name="Image 19" descr="nerd-152646__18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69" y="1958974"/>
            <a:ext cx="466197" cy="932393"/>
          </a:xfrm>
          <a:prstGeom prst="rect">
            <a:avLst/>
          </a:prstGeom>
        </p:spPr>
      </p:pic>
      <p:pic>
        <p:nvPicPr>
          <p:cNvPr id="21" name="Image 20" descr="Unknown-1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" y="254000"/>
            <a:ext cx="644525" cy="1659467"/>
          </a:xfrm>
          <a:prstGeom prst="rect">
            <a:avLst/>
          </a:prstGeom>
        </p:spPr>
      </p:pic>
      <p:pic>
        <p:nvPicPr>
          <p:cNvPr id="23" name="Image 22" descr="woman-158138__18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25" y="12700"/>
            <a:ext cx="950384" cy="1900767"/>
          </a:xfrm>
          <a:prstGeom prst="rect">
            <a:avLst/>
          </a:prstGeom>
        </p:spPr>
      </p:pic>
      <p:pic>
        <p:nvPicPr>
          <p:cNvPr id="24" name="Image 23" descr="water-balloon-23799__180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 t="17220"/>
          <a:stretch/>
        </p:blipFill>
        <p:spPr>
          <a:xfrm>
            <a:off x="7784158" y="-71964"/>
            <a:ext cx="1194446" cy="19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0     1      2     3     4     5      6     7      8    9      10   11   12   13   14   15    16   17   18   19    20   21   22    23</a:t>
            </a:r>
            <a:endParaRPr lang="fr-FR" sz="1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9" name="Image 18" descr="droite_graduee_vierge_1-960a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123275"/>
            <a:ext cx="8572500" cy="66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6933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86933" y="337819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286936" y="302260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286939" y="266701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286942" y="2294489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286945" y="1921966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286948" y="1549443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286951" y="1193853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0     1      2     3     4     5      6     7      8    9      10   11   12   13   14   15    16   17   18   19    20   21   22    23</a:t>
            </a:r>
            <a:endParaRPr lang="fr-FR" sz="1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9" name="Image 18" descr="droite_graduee_vierge_1-960a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123275"/>
            <a:ext cx="8572500" cy="66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6933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86933" y="337819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286936" y="302260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387607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015076" y="3759200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999078" y="3378192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999066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86283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67734"/>
            <a:ext cx="8771466" cy="5977466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Pourriez-vous trouver le point d’équilibre ?</a:t>
            </a: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Utilisez les cubes emboitables.</a:t>
            </a:r>
            <a:endParaRPr lang="fr-FR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0     1      2     3     4     5      6     7      8    9      10   11   12   13   14   15    16   17   18   19    20   21   22    23</a:t>
            </a:r>
            <a:endParaRPr lang="fr-FR" sz="1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sz="14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9" name="Image 18" descr="droite_graduee_vierge_1-960a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123275"/>
            <a:ext cx="8572500" cy="66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6933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55072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098811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743212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998149" y="3742267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1884" y="3759200"/>
            <a:ext cx="287867" cy="3640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4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94270" y="3318932"/>
            <a:ext cx="7924797" cy="1284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 descr="baby-155178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8" y="4444995"/>
            <a:ext cx="365760" cy="609600"/>
          </a:xfrm>
          <a:prstGeom prst="rect">
            <a:avLst/>
          </a:prstGeom>
        </p:spPr>
      </p:pic>
      <p:pic>
        <p:nvPicPr>
          <p:cNvPr id="9" name="Image 8" descr="baby-311829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77" y="4186763"/>
            <a:ext cx="597440" cy="563032"/>
          </a:xfrm>
          <a:prstGeom prst="rect">
            <a:avLst/>
          </a:prstGeom>
        </p:spPr>
      </p:pic>
      <p:pic>
        <p:nvPicPr>
          <p:cNvPr id="10" name="Image 9" descr="boy-148779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18" y="3746496"/>
            <a:ext cx="484293" cy="880533"/>
          </a:xfrm>
          <a:prstGeom prst="rect">
            <a:avLst/>
          </a:prstGeom>
        </p:spPr>
      </p:pic>
      <p:pic>
        <p:nvPicPr>
          <p:cNvPr id="11" name="Image 10" descr="boy-160014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77" y="3051973"/>
            <a:ext cx="487069" cy="922867"/>
          </a:xfrm>
          <a:prstGeom prst="rect">
            <a:avLst/>
          </a:prstGeom>
        </p:spPr>
      </p:pic>
      <p:pic>
        <p:nvPicPr>
          <p:cNvPr id="12" name="Image 11" descr="boy-311392__18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76" y="2787136"/>
            <a:ext cx="745067" cy="779721"/>
          </a:xfrm>
          <a:prstGeom prst="rect">
            <a:avLst/>
          </a:prstGeom>
        </p:spPr>
      </p:pic>
      <p:pic>
        <p:nvPicPr>
          <p:cNvPr id="13" name="Image 12" descr="girl-160007__18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17" y="3559973"/>
            <a:ext cx="474792" cy="829733"/>
          </a:xfrm>
          <a:prstGeom prst="rect">
            <a:avLst/>
          </a:prstGeom>
        </p:spPr>
      </p:pic>
      <p:pic>
        <p:nvPicPr>
          <p:cNvPr id="14" name="Image 13" descr="girl-160015__18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69" y="4241666"/>
            <a:ext cx="560917" cy="770726"/>
          </a:xfrm>
          <a:prstGeom prst="rect">
            <a:avLst/>
          </a:prstGeom>
        </p:spPr>
      </p:pic>
      <p:pic>
        <p:nvPicPr>
          <p:cNvPr id="15" name="Image 14" descr="girl-160018__18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10" y="3742261"/>
            <a:ext cx="503767" cy="1007534"/>
          </a:xfrm>
          <a:prstGeom prst="rect">
            <a:avLst/>
          </a:prstGeom>
        </p:spPr>
      </p:pic>
      <p:pic>
        <p:nvPicPr>
          <p:cNvPr id="17" name="Image 16" descr="c3c5f237f800ab6584a9e911480418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3" y="2296323"/>
            <a:ext cx="757254" cy="1511300"/>
          </a:xfrm>
          <a:prstGeom prst="rect">
            <a:avLst/>
          </a:prstGeom>
        </p:spPr>
      </p:pic>
      <p:pic>
        <p:nvPicPr>
          <p:cNvPr id="18" name="Image 17" descr="skating-23797__18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28" y="829731"/>
            <a:ext cx="1004899" cy="1659467"/>
          </a:xfrm>
          <a:prstGeom prst="rect">
            <a:avLst/>
          </a:prstGeom>
        </p:spPr>
      </p:pic>
      <p:pic>
        <p:nvPicPr>
          <p:cNvPr id="19" name="Image 18" descr="lifting-24401__18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68" y="829731"/>
            <a:ext cx="1475082" cy="1659467"/>
          </a:xfrm>
          <a:prstGeom prst="rect">
            <a:avLst/>
          </a:prstGeom>
        </p:spPr>
      </p:pic>
      <p:pic>
        <p:nvPicPr>
          <p:cNvPr id="20" name="Image 19" descr="nerd-152646__18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21" y="2564078"/>
            <a:ext cx="466197" cy="932393"/>
          </a:xfrm>
          <a:prstGeom prst="rect">
            <a:avLst/>
          </a:prstGeom>
        </p:spPr>
      </p:pic>
      <p:pic>
        <p:nvPicPr>
          <p:cNvPr id="21" name="Image 20" descr="Unknown-1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43" y="2489198"/>
            <a:ext cx="644525" cy="1659467"/>
          </a:xfrm>
          <a:prstGeom prst="rect">
            <a:avLst/>
          </a:prstGeom>
        </p:spPr>
      </p:pic>
      <p:pic>
        <p:nvPicPr>
          <p:cNvPr id="23" name="Image 22" descr="woman-158138__18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1" y="1151206"/>
            <a:ext cx="950384" cy="1900767"/>
          </a:xfrm>
          <a:prstGeom prst="rect">
            <a:avLst/>
          </a:prstGeom>
        </p:spPr>
      </p:pic>
      <p:pic>
        <p:nvPicPr>
          <p:cNvPr id="24" name="Image 23" descr="water-balloon-23799__180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 t="17220"/>
          <a:stretch/>
        </p:blipFill>
        <p:spPr>
          <a:xfrm>
            <a:off x="5565986" y="2996941"/>
            <a:ext cx="1194446" cy="19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94270" y="3318932"/>
            <a:ext cx="7924797" cy="1284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 descr="baby-155178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66" y="2276483"/>
            <a:ext cx="365760" cy="609600"/>
          </a:xfrm>
          <a:prstGeom prst="rect">
            <a:avLst/>
          </a:prstGeom>
        </p:spPr>
      </p:pic>
      <p:pic>
        <p:nvPicPr>
          <p:cNvPr id="9" name="Image 8" descr="baby-311829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8" y="5103274"/>
            <a:ext cx="597440" cy="563032"/>
          </a:xfrm>
          <a:prstGeom prst="rect">
            <a:avLst/>
          </a:prstGeom>
        </p:spPr>
      </p:pic>
      <p:pic>
        <p:nvPicPr>
          <p:cNvPr id="10" name="Image 9" descr="boy-148779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09" y="2167207"/>
            <a:ext cx="484293" cy="880533"/>
          </a:xfrm>
          <a:prstGeom prst="rect">
            <a:avLst/>
          </a:prstGeom>
        </p:spPr>
      </p:pic>
      <p:pic>
        <p:nvPicPr>
          <p:cNvPr id="11" name="Image 10" descr="boy-160014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7" y="2000803"/>
            <a:ext cx="487069" cy="922867"/>
          </a:xfrm>
          <a:prstGeom prst="rect">
            <a:avLst/>
          </a:prstGeom>
        </p:spPr>
      </p:pic>
      <p:pic>
        <p:nvPicPr>
          <p:cNvPr id="12" name="Image 11" descr="boy-311392__18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2" y="2262979"/>
            <a:ext cx="745067" cy="779721"/>
          </a:xfrm>
          <a:prstGeom prst="rect">
            <a:avLst/>
          </a:prstGeom>
        </p:spPr>
      </p:pic>
      <p:pic>
        <p:nvPicPr>
          <p:cNvPr id="13" name="Image 12" descr="girl-160007__18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36" y="4279882"/>
            <a:ext cx="474792" cy="829733"/>
          </a:xfrm>
          <a:prstGeom prst="rect">
            <a:avLst/>
          </a:prstGeom>
        </p:spPr>
      </p:pic>
      <p:pic>
        <p:nvPicPr>
          <p:cNvPr id="14" name="Image 13" descr="girl-160015__18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25" y="2238653"/>
            <a:ext cx="560917" cy="770726"/>
          </a:xfrm>
          <a:prstGeom prst="rect">
            <a:avLst/>
          </a:prstGeom>
        </p:spPr>
      </p:pic>
      <p:pic>
        <p:nvPicPr>
          <p:cNvPr id="15" name="Image 14" descr="girl-160018__18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1" y="4366679"/>
            <a:ext cx="503767" cy="1007534"/>
          </a:xfrm>
          <a:prstGeom prst="rect">
            <a:avLst/>
          </a:prstGeom>
        </p:spPr>
      </p:pic>
      <p:pic>
        <p:nvPicPr>
          <p:cNvPr id="17" name="Image 16" descr="c3c5f237f800ab6584a9e911480418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16" y="539229"/>
            <a:ext cx="757254" cy="1511300"/>
          </a:xfrm>
          <a:prstGeom prst="rect">
            <a:avLst/>
          </a:prstGeom>
        </p:spPr>
      </p:pic>
      <p:pic>
        <p:nvPicPr>
          <p:cNvPr id="18" name="Image 17" descr="skating-23797__18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6" y="341336"/>
            <a:ext cx="1004899" cy="1659467"/>
          </a:xfrm>
          <a:prstGeom prst="rect">
            <a:avLst/>
          </a:prstGeom>
        </p:spPr>
      </p:pic>
      <p:pic>
        <p:nvPicPr>
          <p:cNvPr id="19" name="Image 18" descr="lifting-24401__18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36" y="3395128"/>
            <a:ext cx="1475082" cy="1659467"/>
          </a:xfrm>
          <a:prstGeom prst="rect">
            <a:avLst/>
          </a:prstGeom>
        </p:spPr>
      </p:pic>
      <p:pic>
        <p:nvPicPr>
          <p:cNvPr id="20" name="Image 19" descr="nerd-152646__18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74" y="2050529"/>
            <a:ext cx="466197" cy="932393"/>
          </a:xfrm>
          <a:prstGeom prst="rect">
            <a:avLst/>
          </a:prstGeom>
        </p:spPr>
      </p:pic>
      <p:pic>
        <p:nvPicPr>
          <p:cNvPr id="21" name="Image 20" descr="Unknown-1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77" y="423327"/>
            <a:ext cx="644525" cy="1659467"/>
          </a:xfrm>
          <a:prstGeom prst="rect">
            <a:avLst/>
          </a:prstGeom>
        </p:spPr>
      </p:pic>
      <p:pic>
        <p:nvPicPr>
          <p:cNvPr id="23" name="Image 22" descr="woman-158138__18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19" y="3473446"/>
            <a:ext cx="950384" cy="1900767"/>
          </a:xfrm>
          <a:prstGeom prst="rect">
            <a:avLst/>
          </a:prstGeom>
        </p:spPr>
      </p:pic>
      <p:pic>
        <p:nvPicPr>
          <p:cNvPr id="24" name="Image 23" descr="water-balloon-23799__180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 t="17220"/>
          <a:stretch/>
        </p:blipFill>
        <p:spPr>
          <a:xfrm>
            <a:off x="1769073" y="261424"/>
            <a:ext cx="1194446" cy="19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Un test de maitrise des connaissances en math sur 20 points.</a:t>
            </a:r>
          </a:p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Greta: 12 points ° ° ° ° ° ° ° ° ° ° ° °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Gino: 17 points ° ° ° ° ° ° ° ° ° ° ° ° ° ° ° ° °</a:t>
            </a:r>
          </a:p>
          <a:p>
            <a:pPr algn="just"/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Pétrouchka</a:t>
            </a:r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: 15 points ° ° ° ° ° ° ° ° ° ° ° ° ° ° °</a:t>
            </a:r>
          </a:p>
          <a:p>
            <a:pPr algn="just"/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Oumaïma</a:t>
            </a:r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: 6 points ° ° ° ° ° °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Gaston: 15 points ° ° ° ° ° ° ° ° ° ° ° ° ° ° °</a:t>
            </a:r>
          </a:p>
          <a:p>
            <a:pPr algn="just"/>
            <a:endParaRPr lang="fr-FR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0"/>
            <a:ext cx="8771466" cy="621453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Pour un total de 65 points…</a:t>
            </a:r>
          </a:p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 					Greta					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					</a:t>
            </a:r>
            <a:r>
              <a:rPr lang="fr-FR" dirty="0">
                <a:solidFill>
                  <a:schemeClr val="tx1"/>
                </a:solidFill>
                <a:latin typeface="Century Gothic"/>
                <a:cs typeface="Century Gothic"/>
              </a:rPr>
              <a:t>	</a:t>
            </a:r>
            <a:endParaRPr lang="fr-FR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						Gino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						</a:t>
            </a:r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Pétrouchka</a:t>
            </a:r>
            <a:endParaRPr lang="fr-FR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 ° ° ° ° °						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° ° ° ° °									</a:t>
            </a:r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Oumaïma</a:t>
            </a:r>
            <a:endParaRPr lang="fr-FR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											Gaston</a:t>
            </a:r>
          </a:p>
        </p:txBody>
      </p:sp>
      <p:sp>
        <p:nvSpPr>
          <p:cNvPr id="2" name="Flèche vers la droite 1"/>
          <p:cNvSpPr/>
          <p:nvPr/>
        </p:nvSpPr>
        <p:spPr>
          <a:xfrm rot="19410576">
            <a:off x="3461068" y="1696980"/>
            <a:ext cx="1456267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/>
          <p:cNvSpPr/>
          <p:nvPr/>
        </p:nvSpPr>
        <p:spPr>
          <a:xfrm rot="20508251">
            <a:off x="3568494" y="2319867"/>
            <a:ext cx="1456267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>
            <a:off x="3631715" y="3201857"/>
            <a:ext cx="1456267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 rot="761853">
            <a:off x="3573006" y="4301270"/>
            <a:ext cx="1456267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1691957">
            <a:off x="3467493" y="5088704"/>
            <a:ext cx="1456267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… que l’on répartit également entre les élèves.</a:t>
            </a:r>
          </a:p>
          <a:p>
            <a:pPr algn="just"/>
            <a:endParaRPr lang="fr-FR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Greta: 13 points                ° ° ° ° ° ° ° ° ° ° ° ° °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Gino: 13 points                  ° ° ° ° ° ° ° ° ° ° ° ° ° </a:t>
            </a:r>
          </a:p>
          <a:p>
            <a:pPr algn="just"/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Pétrouchka</a:t>
            </a:r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: 13 points      ° ° ° ° ° ° ° ° ° ° ° ° °</a:t>
            </a:r>
          </a:p>
          <a:p>
            <a:pPr algn="just"/>
            <a:r>
              <a:rPr lang="fr-FR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Oumaïma</a:t>
            </a:r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: 3 points 		   ° ° ° ° ° ° ° ° ° ° ° ° °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Gaston: 13 points 			   ° ° ° ° ° ° ° ° ° ° ° ° °</a:t>
            </a:r>
          </a:p>
          <a:p>
            <a:pPr algn="just"/>
            <a:endParaRPr lang="fr-FR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824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À vous ! Avec les cubes emboitables, </a:t>
            </a:r>
          </a:p>
          <a:p>
            <a:r>
              <a:rPr lang="fr-FR" b="1" i="1" dirty="0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lang="fr-FR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onstruisez un diagramme à bandes représentant le prix </a:t>
            </a:r>
            <a:r>
              <a:rPr lang="fr-FR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quelques jouets: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Ballon: 8$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Poupée: 12$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Corde à sauter: 3$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Petite voiture: 5$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Jeu de société: 7$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Century Gothic"/>
                <a:cs typeface="Century Gothic"/>
              </a:rPr>
              <a:t>Toupie: 1$</a:t>
            </a:r>
          </a:p>
        </p:txBody>
      </p:sp>
    </p:spTree>
    <p:extLst>
      <p:ext uri="{BB962C8B-B14F-4D97-AF65-F5344CB8AC3E}">
        <p14:creationId xmlns:p14="http://schemas.microsoft.com/office/powerpoint/2010/main" val="163663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1"/>
            <a:ext cx="9144000" cy="73152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68" y="237067"/>
            <a:ext cx="8771466" cy="5977466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Maintenant, tentez d’égaliser le nombre de cubes emboitables par </a:t>
            </a:r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jouet.</a:t>
            </a:r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r>
              <a:rPr lang="fr-FR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Autrement dit… trouvez la moyenne !</a:t>
            </a: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63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626</Words>
  <Application>Microsoft Macintosh PowerPoint</Application>
  <PresentationFormat>Présentation à l'écran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La moyenne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moyenne</dc:title>
  <dc:creator>Alexandra Bertrand</dc:creator>
  <cp:lastModifiedBy>Alexandra Bertrand</cp:lastModifiedBy>
  <cp:revision>23</cp:revision>
  <dcterms:created xsi:type="dcterms:W3CDTF">2015-10-17T17:30:58Z</dcterms:created>
  <dcterms:modified xsi:type="dcterms:W3CDTF">2015-10-18T15:28:30Z</dcterms:modified>
</cp:coreProperties>
</file>